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5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3" d="100"/>
          <a:sy n="103" d="100"/>
        </p:scale>
        <p:origin x="-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ECE71-388E-4630-83EE-84248FAF7B14}" type="datetimeFigureOut">
              <a:rPr lang="en-US" smtClean="0"/>
              <a:pPr/>
              <a:t>6/26/2013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A1998-914E-4921-B3CE-5EB913931AB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C900054971.WMF"/>
          <p:cNvPicPr>
            <a:picLocks noChangeAspect="1"/>
          </p:cNvPicPr>
          <p:nvPr/>
        </p:nvPicPr>
        <p:blipFill>
          <a:blip r:embed="rId2">
            <a:alphaModFix amt="6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2420888"/>
            <a:ext cx="3696072" cy="409648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Target community and clients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b="1" dirty="0" smtClean="0"/>
              <a:t>Target community - people </a:t>
            </a:r>
            <a:r>
              <a:rPr lang="en-US" b="1" dirty="0"/>
              <a:t>you want to </a:t>
            </a:r>
            <a:r>
              <a:rPr lang="en-US" b="1" dirty="0" smtClean="0"/>
              <a:t>help</a:t>
            </a:r>
            <a:endParaRPr lang="en-GB" dirty="0"/>
          </a:p>
          <a:p>
            <a:r>
              <a:rPr lang="en-US" b="1" dirty="0"/>
              <a:t>Clients </a:t>
            </a:r>
            <a:r>
              <a:rPr lang="en-US" b="1" dirty="0" smtClean="0"/>
              <a:t>- people </a:t>
            </a:r>
            <a:r>
              <a:rPr lang="en-US" b="1" dirty="0"/>
              <a:t>who might use your product or service – if </a:t>
            </a:r>
            <a:r>
              <a:rPr lang="en-US" b="1" dirty="0" smtClean="0"/>
              <a:t>applicable</a:t>
            </a:r>
            <a:endParaRPr lang="en-GB" dirty="0"/>
          </a:p>
          <a:p>
            <a:r>
              <a:rPr lang="en-US" dirty="0"/>
              <a:t>Describe the community </a:t>
            </a:r>
            <a:endParaRPr lang="en-US" dirty="0" smtClean="0"/>
          </a:p>
          <a:p>
            <a:r>
              <a:rPr lang="en-US" dirty="0" smtClean="0"/>
              <a:t>Place</a:t>
            </a:r>
            <a:r>
              <a:rPr lang="en-US" dirty="0"/>
              <a:t>? A</a:t>
            </a:r>
            <a:r>
              <a:rPr lang="en-US" dirty="0" smtClean="0"/>
              <a:t>ge </a:t>
            </a:r>
            <a:r>
              <a:rPr lang="en-US" dirty="0"/>
              <a:t>group? C</a:t>
            </a:r>
            <a:r>
              <a:rPr lang="en-US" dirty="0" smtClean="0"/>
              <a:t>ommon </a:t>
            </a:r>
            <a:r>
              <a:rPr lang="en-US" dirty="0"/>
              <a:t>problem or need</a:t>
            </a:r>
            <a:r>
              <a:rPr lang="en-US" dirty="0" smtClean="0"/>
              <a:t>? </a:t>
            </a:r>
            <a:endParaRPr lang="en-GB" dirty="0"/>
          </a:p>
          <a:p>
            <a:r>
              <a:rPr lang="en-US" dirty="0" smtClean="0"/>
              <a:t>Help more </a:t>
            </a:r>
            <a:r>
              <a:rPr lang="en-US" dirty="0"/>
              <a:t>than one community? </a:t>
            </a:r>
            <a:endParaRPr lang="en-GB" dirty="0"/>
          </a:p>
          <a:p>
            <a:r>
              <a:rPr lang="en-US" dirty="0" smtClean="0"/>
              <a:t>Why this </a:t>
            </a:r>
            <a:r>
              <a:rPr lang="en-US" dirty="0"/>
              <a:t>community?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C90044039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58060">
            <a:off x="4668166" y="1148902"/>
            <a:ext cx="4127475" cy="4127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Revenue streams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5626968" cy="5001419"/>
          </a:xfrm>
        </p:spPr>
        <p:txBody>
          <a:bodyPr>
            <a:normAutofit/>
          </a:bodyPr>
          <a:lstStyle/>
          <a:p>
            <a:r>
              <a:rPr lang="en-US" i="1" dirty="0" smtClean="0"/>
              <a:t>How </a:t>
            </a:r>
            <a:r>
              <a:rPr lang="en-US" i="1" dirty="0"/>
              <a:t>are costs going to be covered? </a:t>
            </a:r>
            <a:endParaRPr lang="en-GB" dirty="0"/>
          </a:p>
          <a:p>
            <a:r>
              <a:rPr lang="en-US" i="1" dirty="0"/>
              <a:t>If we are offering a product or service, how much to do we need to charge to cover our costs? </a:t>
            </a:r>
            <a:endParaRPr lang="en-GB" dirty="0"/>
          </a:p>
          <a:p>
            <a:r>
              <a:rPr lang="en-US" i="1" dirty="0"/>
              <a:t>Where is the money to </a:t>
            </a:r>
            <a:r>
              <a:rPr lang="en-US" i="1" dirty="0" smtClean="0"/>
              <a:t>start? </a:t>
            </a:r>
            <a:endParaRPr lang="en-GB" dirty="0"/>
          </a:p>
          <a:p>
            <a:r>
              <a:rPr lang="en-US" i="1" dirty="0"/>
              <a:t>How do we know the funding is sustainable?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en-US" b="1" dirty="0"/>
              <a:t>Value propositions 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r>
              <a:rPr lang="en-US" i="1" dirty="0" smtClean="0"/>
              <a:t>What </a:t>
            </a:r>
            <a:r>
              <a:rPr lang="en-US" i="1" dirty="0"/>
              <a:t>are we </a:t>
            </a:r>
            <a:r>
              <a:rPr lang="en-US" i="1" dirty="0" smtClean="0"/>
              <a:t>offering? </a:t>
            </a:r>
            <a:endParaRPr lang="en-GB" dirty="0"/>
          </a:p>
          <a:p>
            <a:r>
              <a:rPr lang="en-US" i="1" dirty="0"/>
              <a:t>What problem or need are we </a:t>
            </a:r>
            <a:r>
              <a:rPr lang="en-US" i="1" dirty="0" smtClean="0"/>
              <a:t>solving? </a:t>
            </a:r>
            <a:endParaRPr lang="en-GB" dirty="0"/>
          </a:p>
          <a:p>
            <a:r>
              <a:rPr lang="en-US" i="1" dirty="0"/>
              <a:t>Why should anyone care? </a:t>
            </a:r>
            <a:endParaRPr lang="en-GB" dirty="0"/>
          </a:p>
          <a:p>
            <a:r>
              <a:rPr lang="en-US" i="1" dirty="0"/>
              <a:t>What are we going to do to solve the problem? </a:t>
            </a:r>
            <a:endParaRPr lang="en-US" i="1" dirty="0" smtClean="0"/>
          </a:p>
          <a:p>
            <a:r>
              <a:rPr lang="en-US" i="1" dirty="0" smtClean="0"/>
              <a:t>Anything new </a:t>
            </a:r>
            <a:r>
              <a:rPr lang="en-US" i="1" dirty="0"/>
              <a:t>or </a:t>
            </a:r>
            <a:r>
              <a:rPr lang="en-US" i="1" dirty="0" smtClean="0"/>
              <a:t>creative? 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 descr="MC900441880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3140968"/>
            <a:ext cx="2218804" cy="3075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C900060175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9534" y="2780928"/>
            <a:ext cx="2400938" cy="28851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Solution…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This could be… 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A product</a:t>
            </a:r>
            <a:endParaRPr lang="en-GB" dirty="0"/>
          </a:p>
          <a:p>
            <a:r>
              <a:rPr lang="en-US" dirty="0" smtClean="0"/>
              <a:t>Making stuff </a:t>
            </a:r>
          </a:p>
          <a:p>
            <a:r>
              <a:rPr lang="en-US" b="1" dirty="0" smtClean="0"/>
              <a:t>An </a:t>
            </a:r>
            <a:r>
              <a:rPr lang="en-US" b="1" dirty="0"/>
              <a:t>action</a:t>
            </a:r>
            <a:endParaRPr lang="en-GB" dirty="0"/>
          </a:p>
          <a:p>
            <a:r>
              <a:rPr lang="en-AU" dirty="0" smtClean="0"/>
              <a:t>Doing stuff</a:t>
            </a:r>
            <a:endParaRPr lang="en-GB" dirty="0" smtClean="0"/>
          </a:p>
          <a:p>
            <a:pPr marL="0" indent="0">
              <a:buNone/>
            </a:pPr>
            <a:r>
              <a:rPr lang="en-US" b="1" dirty="0" smtClean="0"/>
              <a:t>A </a:t>
            </a:r>
            <a:r>
              <a:rPr lang="en-US" b="1" dirty="0"/>
              <a:t>network</a:t>
            </a:r>
            <a:endParaRPr lang="en-GB" dirty="0"/>
          </a:p>
          <a:p>
            <a:r>
              <a:rPr lang="en-US" dirty="0"/>
              <a:t>A chain of people that provide support for the target </a:t>
            </a:r>
            <a:r>
              <a:rPr lang="en-US" dirty="0" smtClean="0"/>
              <a:t>community</a:t>
            </a:r>
            <a:r>
              <a:rPr lang="en-US" dirty="0"/>
              <a:t>.</a:t>
            </a:r>
          </a:p>
        </p:txBody>
      </p:sp>
      <p:pic>
        <p:nvPicPr>
          <p:cNvPr id="4" name="Picture 3" descr="MC900338432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5534" y="548680"/>
            <a:ext cx="2104938" cy="2088232"/>
          </a:xfrm>
          <a:prstGeom prst="rect">
            <a:avLst/>
          </a:prstGeom>
        </p:spPr>
      </p:pic>
      <p:pic>
        <p:nvPicPr>
          <p:cNvPr id="5" name="Picture 4" descr="MC900338420.W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332656"/>
            <a:ext cx="1803400" cy="1257300"/>
          </a:xfrm>
          <a:prstGeom prst="rect">
            <a:avLst/>
          </a:prstGeom>
        </p:spPr>
      </p:pic>
      <p:pic>
        <p:nvPicPr>
          <p:cNvPr id="7" name="Picture 6" descr="MC900053331.W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1484784"/>
            <a:ext cx="2017944" cy="246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907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C900438012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50205">
            <a:off x="5076056" y="2204864"/>
            <a:ext cx="3792391" cy="3641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Key </a:t>
            </a:r>
            <a:r>
              <a:rPr lang="en-US" b="1" dirty="0" smtClean="0"/>
              <a:t>Partners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5554960" cy="5145435"/>
          </a:xfrm>
        </p:spPr>
        <p:txBody>
          <a:bodyPr>
            <a:normAutofit/>
          </a:bodyPr>
          <a:lstStyle/>
          <a:p>
            <a:r>
              <a:rPr lang="en-US" i="1" dirty="0" smtClean="0"/>
              <a:t>Who </a:t>
            </a:r>
            <a:r>
              <a:rPr lang="en-US" i="1" dirty="0"/>
              <a:t>do we need to help </a:t>
            </a:r>
            <a:r>
              <a:rPr lang="en-US" i="1" dirty="0" smtClean="0"/>
              <a:t>us</a:t>
            </a:r>
            <a:r>
              <a:rPr lang="en-AU" i="1" dirty="0" smtClean="0"/>
              <a:t>?</a:t>
            </a:r>
            <a:endParaRPr lang="en-GB" dirty="0"/>
          </a:p>
          <a:p>
            <a:r>
              <a:rPr lang="en-US" dirty="0"/>
              <a:t> What do we want them to do for us? </a:t>
            </a:r>
            <a:endParaRPr lang="en-GB" dirty="0"/>
          </a:p>
          <a:p>
            <a:r>
              <a:rPr lang="en-US" dirty="0" smtClean="0"/>
              <a:t>Help with key resources? </a:t>
            </a:r>
            <a:endParaRPr lang="en-GB" dirty="0"/>
          </a:p>
          <a:p>
            <a:r>
              <a:rPr lang="en-US" dirty="0" smtClean="0"/>
              <a:t>Help with key activities? </a:t>
            </a:r>
            <a:endParaRPr lang="en-GB" dirty="0"/>
          </a:p>
          <a:p>
            <a:r>
              <a:rPr lang="en-US" dirty="0" smtClean="0"/>
              <a:t>How will we contact them? </a:t>
            </a:r>
            <a:endParaRPr lang="en-GB" dirty="0"/>
          </a:p>
          <a:p>
            <a:r>
              <a:rPr lang="en-US" dirty="0"/>
              <a:t>How will helping us benefit </a:t>
            </a:r>
            <a:r>
              <a:rPr lang="en-US" dirty="0" smtClean="0"/>
              <a:t>them</a:t>
            </a:r>
            <a:r>
              <a:rPr lang="en-US" dirty="0"/>
              <a:t>?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C9004349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476672"/>
            <a:ext cx="3744416" cy="37444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Key Activities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i="1" dirty="0" smtClean="0"/>
              <a:t>Delivery of solution? </a:t>
            </a:r>
          </a:p>
          <a:p>
            <a:r>
              <a:rPr lang="en-US" i="1" dirty="0" smtClean="0"/>
              <a:t>What steps?</a:t>
            </a:r>
          </a:p>
          <a:p>
            <a:r>
              <a:rPr lang="en-US" i="1" dirty="0"/>
              <a:t>W</a:t>
            </a:r>
            <a:r>
              <a:rPr lang="en-US" i="1" dirty="0" smtClean="0"/>
              <a:t>hat </a:t>
            </a:r>
            <a:r>
              <a:rPr lang="en-US" i="1" dirty="0"/>
              <a:t>order? </a:t>
            </a:r>
            <a:endParaRPr lang="en-US" i="1" dirty="0" smtClean="0"/>
          </a:p>
          <a:p>
            <a:r>
              <a:rPr lang="en-US" i="1" dirty="0" smtClean="0"/>
              <a:t>Who </a:t>
            </a:r>
            <a:r>
              <a:rPr lang="en-US" i="1" dirty="0"/>
              <a:t>is </a:t>
            </a:r>
            <a:r>
              <a:rPr lang="en-US" i="1" dirty="0" smtClean="0"/>
              <a:t>involved?</a:t>
            </a:r>
            <a:endParaRPr lang="en-GB" dirty="0"/>
          </a:p>
          <a:p>
            <a:endParaRPr lang="en-US" dirty="0" smtClean="0"/>
          </a:p>
          <a:p>
            <a:r>
              <a:rPr lang="en-US" dirty="0" smtClean="0"/>
              <a:t>List </a:t>
            </a:r>
            <a:r>
              <a:rPr lang="en-US" dirty="0"/>
              <a:t>the steps </a:t>
            </a:r>
            <a:r>
              <a:rPr lang="en-US" dirty="0" smtClean="0"/>
              <a:t>needed</a:t>
            </a:r>
          </a:p>
          <a:p>
            <a:r>
              <a:rPr lang="en-US" dirty="0" smtClean="0"/>
              <a:t>When? </a:t>
            </a:r>
          </a:p>
          <a:p>
            <a:r>
              <a:rPr lang="en-US" dirty="0" smtClean="0"/>
              <a:t>Who</a:t>
            </a:r>
            <a:r>
              <a:rPr lang="en-AU" dirty="0" smtClean="0"/>
              <a:t>?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en-GB" b="1" dirty="0"/>
              <a:t>Relationships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r>
              <a:rPr lang="en-US" i="1" dirty="0" smtClean="0"/>
              <a:t>What </a:t>
            </a:r>
            <a:r>
              <a:rPr lang="en-US" i="1" dirty="0"/>
              <a:t>kind </a:t>
            </a:r>
            <a:r>
              <a:rPr lang="en-US" i="1" dirty="0" smtClean="0"/>
              <a:t>of relationship with </a:t>
            </a:r>
            <a:r>
              <a:rPr lang="en-US" i="1" dirty="0"/>
              <a:t>our target community? </a:t>
            </a:r>
            <a:endParaRPr lang="en-GB" dirty="0"/>
          </a:p>
          <a:p>
            <a:r>
              <a:rPr lang="en-US" i="1" dirty="0"/>
              <a:t>How do we build </a:t>
            </a:r>
            <a:r>
              <a:rPr lang="en-US" i="1" dirty="0" smtClean="0"/>
              <a:t>that? </a:t>
            </a:r>
            <a:endParaRPr lang="en-GB" dirty="0"/>
          </a:p>
          <a:p>
            <a:r>
              <a:rPr lang="en-US" i="1" dirty="0"/>
              <a:t>How do we maintain </a:t>
            </a:r>
            <a:r>
              <a:rPr lang="en-US" i="1" dirty="0" smtClean="0"/>
              <a:t>that? </a:t>
            </a:r>
            <a:endParaRPr lang="en-GB" dirty="0"/>
          </a:p>
          <a:p>
            <a:r>
              <a:rPr lang="en-US" i="1" dirty="0" smtClean="0"/>
              <a:t>Onetime action? </a:t>
            </a:r>
          </a:p>
          <a:p>
            <a:r>
              <a:rPr lang="en-US" i="1" dirty="0" smtClean="0"/>
              <a:t>Repeated</a:t>
            </a:r>
            <a:r>
              <a:rPr lang="en-US" i="1" dirty="0"/>
              <a:t>? </a:t>
            </a:r>
            <a:r>
              <a:rPr lang="en-US" i="1" dirty="0" smtClean="0"/>
              <a:t>Often? </a:t>
            </a:r>
            <a:r>
              <a:rPr lang="en-US" i="1" dirty="0"/>
              <a:t>B</a:t>
            </a:r>
            <a:r>
              <a:rPr lang="en-US" i="1" dirty="0" smtClean="0"/>
              <a:t>y </a:t>
            </a:r>
            <a:r>
              <a:rPr lang="en-US" i="1" dirty="0"/>
              <a:t>whom? </a:t>
            </a:r>
            <a:endParaRPr lang="en-GB" dirty="0"/>
          </a:p>
          <a:p>
            <a:endParaRPr lang="en-US" b="1" i="1" dirty="0" smtClean="0"/>
          </a:p>
          <a:p>
            <a:endParaRPr lang="en-GB" dirty="0"/>
          </a:p>
        </p:txBody>
      </p:sp>
      <p:pic>
        <p:nvPicPr>
          <p:cNvPr id="4" name="Picture 3" descr="MC900445706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2492896"/>
            <a:ext cx="3042338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P900448712.JPG"/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0"/>
            <a:ext cx="700817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i="1" dirty="0"/>
              <a:t>With the target community</a:t>
            </a:r>
            <a:endParaRPr lang="en-GB" dirty="0"/>
          </a:p>
          <a:p>
            <a:r>
              <a:rPr lang="en-US" i="1" dirty="0"/>
              <a:t>How will they know about </a:t>
            </a:r>
            <a:r>
              <a:rPr lang="en-US" i="1" dirty="0" smtClean="0"/>
              <a:t>our solution? </a:t>
            </a:r>
            <a:endParaRPr lang="en-GB" dirty="0"/>
          </a:p>
          <a:p>
            <a:r>
              <a:rPr lang="en-US" i="1" dirty="0"/>
              <a:t>How do they get a say in how our solution works? </a:t>
            </a:r>
            <a:endParaRPr lang="en-GB" dirty="0"/>
          </a:p>
          <a:p>
            <a:r>
              <a:rPr lang="en-US" i="1" dirty="0"/>
              <a:t>How can they </a:t>
            </a:r>
            <a:r>
              <a:rPr lang="en-US" i="1" dirty="0" smtClean="0"/>
              <a:t>give us feedback on what worked and what didn’t?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US" b="1" i="1" dirty="0"/>
              <a:t>With the key partners</a:t>
            </a:r>
            <a:endParaRPr lang="en-GB" dirty="0"/>
          </a:p>
          <a:p>
            <a:r>
              <a:rPr lang="en-US" i="1" dirty="0"/>
              <a:t>How do we make </a:t>
            </a:r>
            <a:r>
              <a:rPr lang="en-US" i="1" dirty="0" smtClean="0"/>
              <a:t>contact? </a:t>
            </a:r>
            <a:endParaRPr lang="en-GB" dirty="0"/>
          </a:p>
          <a:p>
            <a:r>
              <a:rPr lang="en-US" i="1" dirty="0"/>
              <a:t>How do we convince them to support us?</a:t>
            </a:r>
            <a:endParaRPr lang="en-GB" dirty="0"/>
          </a:p>
          <a:p>
            <a:r>
              <a:rPr lang="en-US" i="1" dirty="0"/>
              <a:t>How do we ensure </a:t>
            </a:r>
            <a:r>
              <a:rPr lang="en-US" i="1" dirty="0" smtClean="0"/>
              <a:t>they continue to support us?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US" b="1" i="1" dirty="0"/>
              <a:t>With clients (If applicable)</a:t>
            </a:r>
            <a:endParaRPr lang="en-GB" dirty="0"/>
          </a:p>
          <a:p>
            <a:r>
              <a:rPr lang="en-US" i="1" dirty="0"/>
              <a:t>How do they know about our product or service? </a:t>
            </a:r>
            <a:endParaRPr lang="en-GB" dirty="0"/>
          </a:p>
          <a:p>
            <a:r>
              <a:rPr lang="en-US" i="1" dirty="0"/>
              <a:t>How we get them to pay money? </a:t>
            </a:r>
            <a:endParaRPr lang="en-GB" dirty="0"/>
          </a:p>
          <a:p>
            <a:r>
              <a:rPr lang="en-US" i="1" dirty="0"/>
              <a:t>How can we make sure they are satisfied with what we offer?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4374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Channels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US" i="1" dirty="0" smtClean="0"/>
              <a:t>How </a:t>
            </a:r>
            <a:r>
              <a:rPr lang="en-US" i="1" dirty="0"/>
              <a:t>do we get our creative solution to our target community? </a:t>
            </a:r>
            <a:endParaRPr lang="en-GB" dirty="0"/>
          </a:p>
          <a:p>
            <a:r>
              <a:rPr lang="en-US" i="1" dirty="0" smtClean="0"/>
              <a:t>Access? </a:t>
            </a:r>
            <a:endParaRPr lang="en-GB" dirty="0"/>
          </a:p>
          <a:p>
            <a:r>
              <a:rPr lang="en-US" i="1" dirty="0" smtClean="0"/>
              <a:t>Delivery? How? When? 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 descr="MC900297499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2204864"/>
            <a:ext cx="3368905" cy="4048348"/>
          </a:xfrm>
          <a:prstGeom prst="rect">
            <a:avLst/>
          </a:prstGeom>
        </p:spPr>
      </p:pic>
      <p:pic>
        <p:nvPicPr>
          <p:cNvPr id="5" name="Picture 4" descr="MC900303621.W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3753">
            <a:off x="1259632" y="3861047"/>
            <a:ext cx="2448272" cy="257616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C900334270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5146" y="1628800"/>
            <a:ext cx="3788728" cy="4104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Cost </a:t>
            </a:r>
            <a:r>
              <a:rPr lang="en-GB" b="1" dirty="0" smtClean="0"/>
              <a:t>structure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r>
              <a:rPr lang="en-US" i="1" dirty="0" smtClean="0"/>
              <a:t>Money? </a:t>
            </a:r>
          </a:p>
          <a:p>
            <a:pPr lvl="1"/>
            <a:r>
              <a:rPr lang="en-US" i="1" dirty="0" smtClean="0"/>
              <a:t>Raising </a:t>
            </a:r>
            <a:r>
              <a:rPr lang="en-US" i="1" dirty="0"/>
              <a:t>money to solve the problem? </a:t>
            </a:r>
            <a:endParaRPr lang="en-US" i="1" dirty="0" smtClean="0"/>
          </a:p>
          <a:p>
            <a:pPr lvl="1"/>
            <a:r>
              <a:rPr lang="en-US" i="1" dirty="0" smtClean="0"/>
              <a:t>Raising </a:t>
            </a:r>
            <a:r>
              <a:rPr lang="en-US" i="1" dirty="0"/>
              <a:t>awareness</a:t>
            </a:r>
            <a:r>
              <a:rPr lang="en-US" i="1" dirty="0" smtClean="0"/>
              <a:t>?</a:t>
            </a:r>
            <a:endParaRPr lang="en-GB" dirty="0"/>
          </a:p>
          <a:p>
            <a:r>
              <a:rPr lang="en-US" i="1" dirty="0"/>
              <a:t>S</a:t>
            </a:r>
            <a:r>
              <a:rPr lang="en-US" i="1" dirty="0" smtClean="0"/>
              <a:t>pend </a:t>
            </a:r>
            <a:r>
              <a:rPr lang="en-US" i="1" dirty="0"/>
              <a:t>as little money as possible or 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err="1" smtClean="0"/>
              <a:t>maximise</a:t>
            </a:r>
            <a:r>
              <a:rPr lang="en-US" i="1" dirty="0" smtClean="0"/>
              <a:t> </a:t>
            </a:r>
            <a:r>
              <a:rPr lang="en-US" i="1" dirty="0"/>
              <a:t>the value/ impact of the project? </a:t>
            </a:r>
            <a:endParaRPr lang="en-GB" dirty="0"/>
          </a:p>
          <a:p>
            <a:r>
              <a:rPr lang="en-US" i="1" dirty="0" smtClean="0"/>
              <a:t>Cost of key resources? </a:t>
            </a:r>
            <a:endParaRPr lang="en-GB" dirty="0"/>
          </a:p>
          <a:p>
            <a:r>
              <a:rPr lang="en-US" i="1" dirty="0" smtClean="0"/>
              <a:t>Cost key activities?  </a:t>
            </a:r>
            <a:endParaRPr lang="en-GB" dirty="0"/>
          </a:p>
          <a:p>
            <a:r>
              <a:rPr lang="en-US" i="1" dirty="0"/>
              <a:t>S</a:t>
            </a:r>
            <a:r>
              <a:rPr lang="en-US" i="1" dirty="0" smtClean="0"/>
              <a:t>tuff </a:t>
            </a:r>
            <a:r>
              <a:rPr lang="en-US" i="1" dirty="0"/>
              <a:t>for free?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 smtClean="0"/>
              <a:t>Consider in your costs: </a:t>
            </a:r>
            <a:endParaRPr lang="en-GB" dirty="0"/>
          </a:p>
          <a:p>
            <a:r>
              <a:rPr lang="en-GB" dirty="0"/>
              <a:t>P</a:t>
            </a:r>
            <a:r>
              <a:rPr lang="en-GB" dirty="0" smtClean="0"/>
              <a:t>urchase </a:t>
            </a:r>
            <a:r>
              <a:rPr lang="en-GB" dirty="0"/>
              <a:t>of raw material </a:t>
            </a:r>
            <a:endParaRPr lang="en-GB" dirty="0" smtClean="0"/>
          </a:p>
          <a:p>
            <a:r>
              <a:rPr lang="en-GB" dirty="0" smtClean="0"/>
              <a:t>Production </a:t>
            </a:r>
          </a:p>
          <a:p>
            <a:r>
              <a:rPr lang="en-GB" dirty="0"/>
              <a:t>T</a:t>
            </a:r>
            <a:r>
              <a:rPr lang="en-GB" dirty="0" smtClean="0"/>
              <a:t>ransport </a:t>
            </a:r>
          </a:p>
          <a:p>
            <a:r>
              <a:rPr lang="en-GB" dirty="0"/>
              <a:t>S</a:t>
            </a:r>
            <a:r>
              <a:rPr lang="en-GB" dirty="0" smtClean="0"/>
              <a:t>elling </a:t>
            </a:r>
            <a:r>
              <a:rPr lang="en-GB" dirty="0"/>
              <a:t>and </a:t>
            </a:r>
            <a:r>
              <a:rPr lang="en-GB" dirty="0" smtClean="0"/>
              <a:t>marketing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444</Words>
  <Application>Microsoft Macintosh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Target community and clients  </vt:lpstr>
      <vt:lpstr>Value propositions   </vt:lpstr>
      <vt:lpstr>Our Solution…</vt:lpstr>
      <vt:lpstr>Key Partners</vt:lpstr>
      <vt:lpstr>Key Activities </vt:lpstr>
      <vt:lpstr>Relationships</vt:lpstr>
      <vt:lpstr>Relationships continued</vt:lpstr>
      <vt:lpstr>Channels </vt:lpstr>
      <vt:lpstr>Cost structure </vt:lpstr>
      <vt:lpstr>Revenue streams </vt:lpstr>
    </vt:vector>
  </TitlesOfParts>
  <Company>International School of Paris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jjames</dc:creator>
  <cp:lastModifiedBy>jjames</cp:lastModifiedBy>
  <cp:revision>11</cp:revision>
  <dcterms:created xsi:type="dcterms:W3CDTF">2013-06-25T17:11:11Z</dcterms:created>
  <dcterms:modified xsi:type="dcterms:W3CDTF">2013-06-26T07:11:42Z</dcterms:modified>
</cp:coreProperties>
</file>